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</a:t>
            </a:r>
            <a:r>
              <a:rPr lang="en-US" dirty="0" smtClean="0"/>
              <a:t>19</a:t>
            </a:r>
          </a:p>
          <a:p>
            <a:r>
              <a:rPr lang="en-US" b="1" cap="small"/>
              <a:t>Capitalization and Depreciation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Understand </a:t>
            </a:r>
            <a:r>
              <a:rPr lang="en-US" dirty="0"/>
              <a:t>asset capitalization</a:t>
            </a:r>
          </a:p>
          <a:p>
            <a:pPr lvl="0"/>
            <a:r>
              <a:rPr lang="en-US" dirty="0"/>
              <a:t>Understand and calculate depreciation expense for capitalized assets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873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of Depreciation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 straight-line </a:t>
            </a:r>
            <a:r>
              <a:rPr lang="en-US" dirty="0" smtClean="0"/>
              <a:t>method</a:t>
            </a:r>
          </a:p>
          <a:p>
            <a:pPr lvl="0"/>
            <a:r>
              <a:rPr lang="en-US" dirty="0" smtClean="0"/>
              <a:t>The activity method</a:t>
            </a:r>
          </a:p>
          <a:p>
            <a:r>
              <a:rPr lang="en-US" dirty="0" smtClean="0"/>
              <a:t>The </a:t>
            </a:r>
            <a:r>
              <a:rPr lang="en-US" dirty="0"/>
              <a:t>declining-balance method</a:t>
            </a:r>
          </a:p>
        </p:txBody>
      </p:sp>
    </p:spTree>
    <p:extLst>
      <p:ext uri="{BB962C8B-B14F-4D97-AF65-F5344CB8AC3E}">
        <p14:creationId xmlns:p14="http://schemas.microsoft.com/office/powerpoint/2010/main" val="3750397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391956"/>
              </p:ext>
            </p:extLst>
          </p:nvPr>
        </p:nvGraphicFramePr>
        <p:xfrm>
          <a:off x="2555310" y="365125"/>
          <a:ext cx="5849655" cy="26839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r:id="rId3" imgW="812447" imgH="368140" progId="Equation.DSMT4">
                  <p:embed/>
                </p:oleObj>
              </mc:Choice>
              <mc:Fallback>
                <p:oleObj r:id="rId3" imgW="812447" imgH="3681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310" y="365125"/>
                        <a:ext cx="5849655" cy="26839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51562" y="3269293"/>
            <a:ext cx="10602238" cy="2907670"/>
          </a:xfrm>
        </p:spPr>
        <p:txBody>
          <a:bodyPr/>
          <a:lstStyle/>
          <a:p>
            <a:r>
              <a:rPr lang="en-US" i="1" dirty="0"/>
              <a:t>ADE </a:t>
            </a:r>
            <a:r>
              <a:rPr lang="en-US" dirty="0"/>
              <a:t>= Annual depreciation charge;</a:t>
            </a:r>
          </a:p>
          <a:p>
            <a:r>
              <a:rPr lang="en-US" i="1" dirty="0"/>
              <a:t>C</a:t>
            </a:r>
            <a:r>
              <a:rPr lang="en-US" dirty="0"/>
              <a:t> = Cost of the asset;</a:t>
            </a:r>
          </a:p>
          <a:p>
            <a:r>
              <a:rPr lang="en-US" i="1" dirty="0"/>
              <a:t>R</a:t>
            </a:r>
            <a:r>
              <a:rPr lang="en-US" dirty="0"/>
              <a:t> = Residual value of the asset (salvage value); and</a:t>
            </a:r>
          </a:p>
          <a:p>
            <a:r>
              <a:rPr lang="en-US" i="1" dirty="0"/>
              <a:t>N</a:t>
            </a:r>
            <a:r>
              <a:rPr lang="en-US" dirty="0"/>
              <a:t> = Useful economic life of the asset (in years).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752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73</Words>
  <Application>Microsoft Office PowerPoint</Application>
  <PresentationFormat>Widescreen</PresentationFormat>
  <Paragraphs>14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Equation.DSMT4</vt:lpstr>
      <vt:lpstr>Budget Tools 2nd Ed.</vt:lpstr>
      <vt:lpstr>Learning Objectives: </vt:lpstr>
      <vt:lpstr>Methods of Depreciation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13</cp:revision>
  <dcterms:created xsi:type="dcterms:W3CDTF">2014-08-08T22:51:06Z</dcterms:created>
  <dcterms:modified xsi:type="dcterms:W3CDTF">2014-08-09T19:43:38Z</dcterms:modified>
</cp:coreProperties>
</file>